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6" r:id="rId2"/>
    <p:sldId id="264" r:id="rId3"/>
    <p:sldId id="265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DF303-106A-4843-87F1-04AF85597B5D}" v="26" dt="2023-04-27T02:54:21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0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uthvi S" userId="cdaf460e-437f-4b9d-95f5-6c0cebdf6425" providerId="ADAL" clId="{D3BDF303-106A-4843-87F1-04AF85597B5D}"/>
    <pc:docChg chg="undo custSel addSld modSld">
      <pc:chgData name="Pruthvi S" userId="cdaf460e-437f-4b9d-95f5-6c0cebdf6425" providerId="ADAL" clId="{D3BDF303-106A-4843-87F1-04AF85597B5D}" dt="2023-04-27T02:54:08.739" v="105"/>
      <pc:docMkLst>
        <pc:docMk/>
      </pc:docMkLst>
      <pc:sldChg chg="addSp delSp modSp new mod setBg delDesignElem">
        <pc:chgData name="Pruthvi S" userId="cdaf460e-437f-4b9d-95f5-6c0cebdf6425" providerId="ADAL" clId="{D3BDF303-106A-4843-87F1-04AF85597B5D}" dt="2023-04-27T02:54:08.739" v="105"/>
        <pc:sldMkLst>
          <pc:docMk/>
          <pc:sldMk cId="3907448278" sldId="256"/>
        </pc:sldMkLst>
        <pc:spChg chg="del">
          <ac:chgData name="Pruthvi S" userId="cdaf460e-437f-4b9d-95f5-6c0cebdf6425" providerId="ADAL" clId="{D3BDF303-106A-4843-87F1-04AF85597B5D}" dt="2023-04-27T02:28:06.285" v="1" actId="478"/>
          <ac:spMkLst>
            <pc:docMk/>
            <pc:sldMk cId="3907448278" sldId="256"/>
            <ac:spMk id="2" creationId="{E6243F3E-7F57-B702-692B-8940F03D2807}"/>
          </ac:spMkLst>
        </pc:spChg>
        <pc:spChg chg="del">
          <ac:chgData name="Pruthvi S" userId="cdaf460e-437f-4b9d-95f5-6c0cebdf6425" providerId="ADAL" clId="{D3BDF303-106A-4843-87F1-04AF85597B5D}" dt="2023-04-27T02:28:07.881" v="2" actId="478"/>
          <ac:spMkLst>
            <pc:docMk/>
            <pc:sldMk cId="3907448278" sldId="256"/>
            <ac:spMk id="3" creationId="{A7416AA9-5089-3803-10E5-74CDB290DE19}"/>
          </ac:spMkLst>
        </pc:spChg>
        <pc:spChg chg="add del">
          <ac:chgData name="Pruthvi S" userId="cdaf460e-437f-4b9d-95f5-6c0cebdf6425" providerId="ADAL" clId="{D3BDF303-106A-4843-87F1-04AF85597B5D}" dt="2023-04-27T02:53:52.493" v="93" actId="26606"/>
          <ac:spMkLst>
            <pc:docMk/>
            <pc:sldMk cId="3907448278" sldId="256"/>
            <ac:spMk id="7" creationId="{AB8C311F-7253-4AED-9701-7FC0708C41C7}"/>
          </ac:spMkLst>
        </pc:spChg>
        <pc:spChg chg="add del">
          <ac:chgData name="Pruthvi S" userId="cdaf460e-437f-4b9d-95f5-6c0cebdf6425" providerId="ADAL" clId="{D3BDF303-106A-4843-87F1-04AF85597B5D}" dt="2023-04-27T02:53:52.493" v="93" actId="26606"/>
          <ac:spMkLst>
            <pc:docMk/>
            <pc:sldMk cId="3907448278" sldId="256"/>
            <ac:spMk id="8" creationId="{FD073016-B734-483B-8953-5BADEE145112}"/>
          </ac:spMkLst>
        </pc:spChg>
        <pc:spChg chg="add del">
          <ac:chgData name="Pruthvi S" userId="cdaf460e-437f-4b9d-95f5-6c0cebdf6425" providerId="ADAL" clId="{D3BDF303-106A-4843-87F1-04AF85597B5D}" dt="2023-04-27T02:53:52.493" v="93" actId="26606"/>
          <ac:spMkLst>
            <pc:docMk/>
            <pc:sldMk cId="3907448278" sldId="256"/>
            <ac:spMk id="9" creationId="{90A7EAB6-59D3-4325-8DE6-E0CA4009CE53}"/>
          </ac:spMkLst>
        </pc:spChg>
        <pc:spChg chg="add del">
          <ac:chgData name="Pruthvi S" userId="cdaf460e-437f-4b9d-95f5-6c0cebdf6425" providerId="ADAL" clId="{D3BDF303-106A-4843-87F1-04AF85597B5D}" dt="2023-04-27T02:53:26.531" v="88"/>
          <ac:spMkLst>
            <pc:docMk/>
            <pc:sldMk cId="3907448278" sldId="256"/>
            <ac:spMk id="10" creationId="{3DAD86CA-8235-409B-982B-5E7A033E2392}"/>
          </ac:spMkLst>
        </pc:spChg>
        <pc:spChg chg="add del">
          <ac:chgData name="Pruthvi S" userId="cdaf460e-437f-4b9d-95f5-6c0cebdf6425" providerId="ADAL" clId="{D3BDF303-106A-4843-87F1-04AF85597B5D}" dt="2023-04-27T02:53:52.493" v="93" actId="26606"/>
          <ac:spMkLst>
            <pc:docMk/>
            <pc:sldMk cId="3907448278" sldId="256"/>
            <ac:spMk id="11" creationId="{A8D57A06-A426-446D-B02C-A2DC6B62E45E}"/>
          </ac:spMkLst>
        </pc:spChg>
        <pc:spChg chg="add del">
          <ac:chgData name="Pruthvi S" userId="cdaf460e-437f-4b9d-95f5-6c0cebdf6425" providerId="ADAL" clId="{D3BDF303-106A-4843-87F1-04AF85597B5D}" dt="2023-04-27T02:53:26.531" v="88"/>
          <ac:spMkLst>
            <pc:docMk/>
            <pc:sldMk cId="3907448278" sldId="256"/>
            <ac:spMk id="12" creationId="{9F234FBA-3501-47B4-AE0C-AA4AFBC8F603}"/>
          </ac:spMkLst>
        </pc:spChg>
        <pc:spChg chg="add del">
          <ac:chgData name="Pruthvi S" userId="cdaf460e-437f-4b9d-95f5-6c0cebdf6425" providerId="ADAL" clId="{D3BDF303-106A-4843-87F1-04AF85597B5D}" dt="2023-04-27T02:53:54.050" v="95" actId="26606"/>
          <ac:spMkLst>
            <pc:docMk/>
            <pc:sldMk cId="3907448278" sldId="256"/>
            <ac:spMk id="13" creationId="{AB8C311F-7253-4AED-9701-7FC0708C41C7}"/>
          </ac:spMkLst>
        </pc:spChg>
        <pc:spChg chg="add del">
          <ac:chgData name="Pruthvi S" userId="cdaf460e-437f-4b9d-95f5-6c0cebdf6425" providerId="ADAL" clId="{D3BDF303-106A-4843-87F1-04AF85597B5D}" dt="2023-04-27T02:53:26.531" v="88"/>
          <ac:spMkLst>
            <pc:docMk/>
            <pc:sldMk cId="3907448278" sldId="256"/>
            <ac:spMk id="14" creationId="{B5EF893B-0491-416E-9D33-BADE9600792A}"/>
          </ac:spMkLst>
        </pc:spChg>
        <pc:spChg chg="add del">
          <ac:chgData name="Pruthvi S" userId="cdaf460e-437f-4b9d-95f5-6c0cebdf6425" providerId="ADAL" clId="{D3BDF303-106A-4843-87F1-04AF85597B5D}" dt="2023-04-27T02:53:54.050" v="95" actId="26606"/>
          <ac:spMkLst>
            <pc:docMk/>
            <pc:sldMk cId="3907448278" sldId="256"/>
            <ac:spMk id="15" creationId="{E2384209-CB15-4CDF-9D31-C44FD9A3F20D}"/>
          </ac:spMkLst>
        </pc:spChg>
        <pc:spChg chg="add del">
          <ac:chgData name="Pruthvi S" userId="cdaf460e-437f-4b9d-95f5-6c0cebdf6425" providerId="ADAL" clId="{D3BDF303-106A-4843-87F1-04AF85597B5D}" dt="2023-04-27T02:53:54.050" v="95" actId="26606"/>
          <ac:spMkLst>
            <pc:docMk/>
            <pc:sldMk cId="3907448278" sldId="256"/>
            <ac:spMk id="17" creationId="{2633B3B5-CC90-43F0-8714-D31D1F3F0209}"/>
          </ac:spMkLst>
        </pc:spChg>
        <pc:spChg chg="add del">
          <ac:chgData name="Pruthvi S" userId="cdaf460e-437f-4b9d-95f5-6c0cebdf6425" providerId="ADAL" clId="{D3BDF303-106A-4843-87F1-04AF85597B5D}" dt="2023-04-27T02:53:54.050" v="95" actId="26606"/>
          <ac:spMkLst>
            <pc:docMk/>
            <pc:sldMk cId="3907448278" sldId="256"/>
            <ac:spMk id="18" creationId="{A8D57A06-A426-446D-B02C-A2DC6B62E45E}"/>
          </ac:spMkLst>
        </pc:spChg>
        <pc:spChg chg="add del">
          <ac:chgData name="Pruthvi S" userId="cdaf460e-437f-4b9d-95f5-6c0cebdf6425" providerId="ADAL" clId="{D3BDF303-106A-4843-87F1-04AF85597B5D}" dt="2023-04-27T02:53:56.883" v="97" actId="26606"/>
          <ac:spMkLst>
            <pc:docMk/>
            <pc:sldMk cId="3907448278" sldId="256"/>
            <ac:spMk id="20" creationId="{AB8C311F-7253-4AED-9701-7FC0708C41C7}"/>
          </ac:spMkLst>
        </pc:spChg>
        <pc:spChg chg="add del">
          <ac:chgData name="Pruthvi S" userId="cdaf460e-437f-4b9d-95f5-6c0cebdf6425" providerId="ADAL" clId="{D3BDF303-106A-4843-87F1-04AF85597B5D}" dt="2023-04-27T02:53:56.883" v="97" actId="26606"/>
          <ac:spMkLst>
            <pc:docMk/>
            <pc:sldMk cId="3907448278" sldId="256"/>
            <ac:spMk id="21" creationId="{FD073016-B734-483B-8953-5BADEE145112}"/>
          </ac:spMkLst>
        </pc:spChg>
        <pc:spChg chg="add del">
          <ac:chgData name="Pruthvi S" userId="cdaf460e-437f-4b9d-95f5-6c0cebdf6425" providerId="ADAL" clId="{D3BDF303-106A-4843-87F1-04AF85597B5D}" dt="2023-04-27T02:53:56.883" v="97" actId="26606"/>
          <ac:spMkLst>
            <pc:docMk/>
            <pc:sldMk cId="3907448278" sldId="256"/>
            <ac:spMk id="22" creationId="{90A7EAB6-59D3-4325-8DE6-E0CA4009CE53}"/>
          </ac:spMkLst>
        </pc:spChg>
        <pc:spChg chg="add del">
          <ac:chgData name="Pruthvi S" userId="cdaf460e-437f-4b9d-95f5-6c0cebdf6425" providerId="ADAL" clId="{D3BDF303-106A-4843-87F1-04AF85597B5D}" dt="2023-04-27T02:53:56.883" v="97" actId="26606"/>
          <ac:spMkLst>
            <pc:docMk/>
            <pc:sldMk cId="3907448278" sldId="256"/>
            <ac:spMk id="23" creationId="{A8D57A06-A426-446D-B02C-A2DC6B62E45E}"/>
          </ac:spMkLst>
        </pc:spChg>
        <pc:spChg chg="add del">
          <ac:chgData name="Pruthvi S" userId="cdaf460e-437f-4b9d-95f5-6c0cebdf6425" providerId="ADAL" clId="{D3BDF303-106A-4843-87F1-04AF85597B5D}" dt="2023-04-27T02:53:58.653" v="99" actId="26606"/>
          <ac:spMkLst>
            <pc:docMk/>
            <pc:sldMk cId="3907448278" sldId="256"/>
            <ac:spMk id="25" creationId="{6EE0B6E2-7CE8-4D86-87FC-4B58A7D8E759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3907448278" sldId="256"/>
            <ac:spMk id="27" creationId="{16B067B1-F4E5-4FDF-813D-C9E872E80075}"/>
          </ac:spMkLst>
        </pc:spChg>
        <pc:picChg chg="add mod">
          <ac:chgData name="Pruthvi S" userId="cdaf460e-437f-4b9d-95f5-6c0cebdf6425" providerId="ADAL" clId="{D3BDF303-106A-4843-87F1-04AF85597B5D}" dt="2023-04-27T02:53:58.658" v="100" actId="26606"/>
          <ac:picMkLst>
            <pc:docMk/>
            <pc:sldMk cId="3907448278" sldId="256"/>
            <ac:picMk id="5" creationId="{FAB74D4C-03F5-AD17-8F88-D408DFACBA79}"/>
          </ac:picMkLst>
        </pc:picChg>
        <pc:cxnChg chg="add del">
          <ac:chgData name="Pruthvi S" userId="cdaf460e-437f-4b9d-95f5-6c0cebdf6425" providerId="ADAL" clId="{D3BDF303-106A-4843-87F1-04AF85597B5D}" dt="2023-04-27T02:53:26.531" v="88"/>
          <ac:cxnSpMkLst>
            <pc:docMk/>
            <pc:sldMk cId="3907448278" sldId="256"/>
            <ac:cxnSpMk id="16" creationId="{469F4FF8-F8B0-4630-BA1B-0D8B324CD5FF}"/>
          </ac:cxnSpMkLst>
        </pc:cxnChg>
      </pc:sldChg>
      <pc:sldChg chg="addSp delSp modSp new mod setBg delDesignElem">
        <pc:chgData name="Pruthvi S" userId="cdaf460e-437f-4b9d-95f5-6c0cebdf6425" providerId="ADAL" clId="{D3BDF303-106A-4843-87F1-04AF85597B5D}" dt="2023-04-27T02:53:26.531" v="88"/>
        <pc:sldMkLst>
          <pc:docMk/>
          <pc:sldMk cId="2643722851" sldId="257"/>
        </pc:sldMkLst>
        <pc:spChg chg="del mod">
          <ac:chgData name="Pruthvi S" userId="cdaf460e-437f-4b9d-95f5-6c0cebdf6425" providerId="ADAL" clId="{D3BDF303-106A-4843-87F1-04AF85597B5D}" dt="2023-04-27T02:29:50.536" v="7" actId="478"/>
          <ac:spMkLst>
            <pc:docMk/>
            <pc:sldMk cId="2643722851" sldId="257"/>
            <ac:spMk id="2" creationId="{A621C84E-18A5-6074-9E3C-4A07DF98FF1E}"/>
          </ac:spMkLst>
        </pc:spChg>
        <pc:spChg chg="del">
          <ac:chgData name="Pruthvi S" userId="cdaf460e-437f-4b9d-95f5-6c0cebdf6425" providerId="ADAL" clId="{D3BDF303-106A-4843-87F1-04AF85597B5D}" dt="2023-04-27T02:29:48.718" v="5" actId="478"/>
          <ac:spMkLst>
            <pc:docMk/>
            <pc:sldMk cId="2643722851" sldId="257"/>
            <ac:spMk id="3" creationId="{C0836C51-5EDC-AB2B-9089-AC0DC7BA8AA1}"/>
          </ac:spMkLst>
        </pc:spChg>
        <pc:spChg chg="add del">
          <ac:chgData name="Pruthvi S" userId="cdaf460e-437f-4b9d-95f5-6c0cebdf6425" providerId="ADAL" clId="{D3BDF303-106A-4843-87F1-04AF85597B5D}" dt="2023-04-27T02:53:26.531" v="88"/>
          <ac:spMkLst>
            <pc:docMk/>
            <pc:sldMk cId="2643722851" sldId="257"/>
            <ac:spMk id="10" creationId="{3DAD86CA-8235-409B-982B-5E7A033E2392}"/>
          </ac:spMkLst>
        </pc:spChg>
        <pc:spChg chg="add del">
          <ac:chgData name="Pruthvi S" userId="cdaf460e-437f-4b9d-95f5-6c0cebdf6425" providerId="ADAL" clId="{D3BDF303-106A-4843-87F1-04AF85597B5D}" dt="2023-04-27T02:53:26.531" v="88"/>
          <ac:spMkLst>
            <pc:docMk/>
            <pc:sldMk cId="2643722851" sldId="257"/>
            <ac:spMk id="12" creationId="{9F234FBA-3501-47B4-AE0C-AA4AFBC8F603}"/>
          </ac:spMkLst>
        </pc:spChg>
        <pc:spChg chg="add del">
          <ac:chgData name="Pruthvi S" userId="cdaf460e-437f-4b9d-95f5-6c0cebdf6425" providerId="ADAL" clId="{D3BDF303-106A-4843-87F1-04AF85597B5D}" dt="2023-04-27T02:53:26.531" v="88"/>
          <ac:spMkLst>
            <pc:docMk/>
            <pc:sldMk cId="2643722851" sldId="257"/>
            <ac:spMk id="14" creationId="{B5EF893B-0491-416E-9D33-BADE9600792A}"/>
          </ac:spMkLst>
        </pc:spChg>
        <pc:picChg chg="add mod">
          <ac:chgData name="Pruthvi S" userId="cdaf460e-437f-4b9d-95f5-6c0cebdf6425" providerId="ADAL" clId="{D3BDF303-106A-4843-87F1-04AF85597B5D}" dt="2023-04-27T02:30:52.529" v="9" actId="26606"/>
          <ac:picMkLst>
            <pc:docMk/>
            <pc:sldMk cId="2643722851" sldId="257"/>
            <ac:picMk id="5" creationId="{FCD74986-7B12-9321-81ED-78D9A24DCC2C}"/>
          </ac:picMkLst>
        </pc:picChg>
        <pc:cxnChg chg="add del">
          <ac:chgData name="Pruthvi S" userId="cdaf460e-437f-4b9d-95f5-6c0cebdf6425" providerId="ADAL" clId="{D3BDF303-106A-4843-87F1-04AF85597B5D}" dt="2023-04-27T02:53:26.531" v="88"/>
          <ac:cxnSpMkLst>
            <pc:docMk/>
            <pc:sldMk cId="2643722851" sldId="257"/>
            <ac:cxnSpMk id="16" creationId="{469F4FF8-F8B0-4630-BA1B-0D8B324CD5FF}"/>
          </ac:cxnSpMkLst>
        </pc:cxnChg>
      </pc:sldChg>
      <pc:sldChg chg="addSp delSp modSp new mod">
        <pc:chgData name="Pruthvi S" userId="cdaf460e-437f-4b9d-95f5-6c0cebdf6425" providerId="ADAL" clId="{D3BDF303-106A-4843-87F1-04AF85597B5D}" dt="2023-04-27T02:32:02.944" v="16" actId="22"/>
        <pc:sldMkLst>
          <pc:docMk/>
          <pc:sldMk cId="3159946265" sldId="258"/>
        </pc:sldMkLst>
        <pc:spChg chg="del mod">
          <ac:chgData name="Pruthvi S" userId="cdaf460e-437f-4b9d-95f5-6c0cebdf6425" providerId="ADAL" clId="{D3BDF303-106A-4843-87F1-04AF85597B5D}" dt="2023-04-27T02:32:02.134" v="15" actId="478"/>
          <ac:spMkLst>
            <pc:docMk/>
            <pc:sldMk cId="3159946265" sldId="258"/>
            <ac:spMk id="2" creationId="{FD04B142-DB59-E641-62A9-2B2379F7198E}"/>
          </ac:spMkLst>
        </pc:spChg>
        <pc:spChg chg="del">
          <ac:chgData name="Pruthvi S" userId="cdaf460e-437f-4b9d-95f5-6c0cebdf6425" providerId="ADAL" clId="{D3BDF303-106A-4843-87F1-04AF85597B5D}" dt="2023-04-27T02:31:59.949" v="13" actId="478"/>
          <ac:spMkLst>
            <pc:docMk/>
            <pc:sldMk cId="3159946265" sldId="258"/>
            <ac:spMk id="3" creationId="{F141D8B6-2198-E800-1957-DA8D4A1A890E}"/>
          </ac:spMkLst>
        </pc:spChg>
        <pc:picChg chg="add">
          <ac:chgData name="Pruthvi S" userId="cdaf460e-437f-4b9d-95f5-6c0cebdf6425" providerId="ADAL" clId="{D3BDF303-106A-4843-87F1-04AF85597B5D}" dt="2023-04-27T02:32:02.944" v="16" actId="22"/>
          <ac:picMkLst>
            <pc:docMk/>
            <pc:sldMk cId="3159946265" sldId="258"/>
            <ac:picMk id="5" creationId="{DFFADC6C-18D0-0A05-805B-509602D46415}"/>
          </ac:picMkLst>
        </pc:picChg>
      </pc:sldChg>
      <pc:sldChg chg="addSp delSp modSp new mod">
        <pc:chgData name="Pruthvi S" userId="cdaf460e-437f-4b9d-95f5-6c0cebdf6425" providerId="ADAL" clId="{D3BDF303-106A-4843-87F1-04AF85597B5D}" dt="2023-04-27T02:33:06.287" v="21" actId="22"/>
        <pc:sldMkLst>
          <pc:docMk/>
          <pc:sldMk cId="3029707072" sldId="259"/>
        </pc:sldMkLst>
        <pc:spChg chg="del mod">
          <ac:chgData name="Pruthvi S" userId="cdaf460e-437f-4b9d-95f5-6c0cebdf6425" providerId="ADAL" clId="{D3BDF303-106A-4843-87F1-04AF85597B5D}" dt="2023-04-27T02:32:13.998" v="20" actId="478"/>
          <ac:spMkLst>
            <pc:docMk/>
            <pc:sldMk cId="3029707072" sldId="259"/>
            <ac:spMk id="2" creationId="{5D3D678A-B5A2-D772-EE20-B2A9AC86EB4C}"/>
          </ac:spMkLst>
        </pc:spChg>
        <pc:spChg chg="del">
          <ac:chgData name="Pruthvi S" userId="cdaf460e-437f-4b9d-95f5-6c0cebdf6425" providerId="ADAL" clId="{D3BDF303-106A-4843-87F1-04AF85597B5D}" dt="2023-04-27T02:32:10.412" v="18" actId="478"/>
          <ac:spMkLst>
            <pc:docMk/>
            <pc:sldMk cId="3029707072" sldId="259"/>
            <ac:spMk id="3" creationId="{1232F843-44BF-BD8C-2AC1-0F006BD6DC4D}"/>
          </ac:spMkLst>
        </pc:spChg>
        <pc:picChg chg="add">
          <ac:chgData name="Pruthvi S" userId="cdaf460e-437f-4b9d-95f5-6c0cebdf6425" providerId="ADAL" clId="{D3BDF303-106A-4843-87F1-04AF85597B5D}" dt="2023-04-27T02:33:06.287" v="21" actId="22"/>
          <ac:picMkLst>
            <pc:docMk/>
            <pc:sldMk cId="3029707072" sldId="259"/>
            <ac:picMk id="5" creationId="{02628CFD-B795-6F31-1919-CE77B696D0EC}"/>
          </ac:picMkLst>
        </pc:picChg>
      </pc:sldChg>
      <pc:sldChg chg="addSp delSp new mod">
        <pc:chgData name="Pruthvi S" userId="cdaf460e-437f-4b9d-95f5-6c0cebdf6425" providerId="ADAL" clId="{D3BDF303-106A-4843-87F1-04AF85597B5D}" dt="2023-04-27T02:34:19.344" v="29" actId="22"/>
        <pc:sldMkLst>
          <pc:docMk/>
          <pc:sldMk cId="832668296" sldId="260"/>
        </pc:sldMkLst>
        <pc:spChg chg="del">
          <ac:chgData name="Pruthvi S" userId="cdaf460e-437f-4b9d-95f5-6c0cebdf6425" providerId="ADAL" clId="{D3BDF303-106A-4843-87F1-04AF85597B5D}" dt="2023-04-27T02:33:35.912" v="28" actId="478"/>
          <ac:spMkLst>
            <pc:docMk/>
            <pc:sldMk cId="832668296" sldId="260"/>
            <ac:spMk id="2" creationId="{B7B1D479-FEE5-FCF7-6638-DE43CD6A40A9}"/>
          </ac:spMkLst>
        </pc:spChg>
        <pc:spChg chg="del">
          <ac:chgData name="Pruthvi S" userId="cdaf460e-437f-4b9d-95f5-6c0cebdf6425" providerId="ADAL" clId="{D3BDF303-106A-4843-87F1-04AF85597B5D}" dt="2023-04-27T02:33:33.917" v="27" actId="478"/>
          <ac:spMkLst>
            <pc:docMk/>
            <pc:sldMk cId="832668296" sldId="260"/>
            <ac:spMk id="3" creationId="{CB7C0BD0-3615-29C2-47CE-27AB9BAA7FCB}"/>
          </ac:spMkLst>
        </pc:spChg>
        <pc:picChg chg="add">
          <ac:chgData name="Pruthvi S" userId="cdaf460e-437f-4b9d-95f5-6c0cebdf6425" providerId="ADAL" clId="{D3BDF303-106A-4843-87F1-04AF85597B5D}" dt="2023-04-27T02:34:19.344" v="29" actId="22"/>
          <ac:picMkLst>
            <pc:docMk/>
            <pc:sldMk cId="832668296" sldId="260"/>
            <ac:picMk id="5" creationId="{3DE75F7C-42EB-E5CE-3A63-37E4ECFFC959}"/>
          </ac:picMkLst>
        </pc:picChg>
      </pc:sldChg>
      <pc:sldChg chg="addSp delSp modSp new mod">
        <pc:chgData name="Pruthvi S" userId="cdaf460e-437f-4b9d-95f5-6c0cebdf6425" providerId="ADAL" clId="{D3BDF303-106A-4843-87F1-04AF85597B5D}" dt="2023-04-27T02:34:54.199" v="30" actId="22"/>
        <pc:sldMkLst>
          <pc:docMk/>
          <pc:sldMk cId="4271586841" sldId="261"/>
        </pc:sldMkLst>
        <pc:spChg chg="del mod">
          <ac:chgData name="Pruthvi S" userId="cdaf460e-437f-4b9d-95f5-6c0cebdf6425" providerId="ADAL" clId="{D3BDF303-106A-4843-87F1-04AF85597B5D}" dt="2023-04-27T02:33:30.466" v="26" actId="478"/>
          <ac:spMkLst>
            <pc:docMk/>
            <pc:sldMk cId="4271586841" sldId="261"/>
            <ac:spMk id="2" creationId="{B544C9FC-22B2-DB96-8F1F-84BCD2F3C90A}"/>
          </ac:spMkLst>
        </pc:spChg>
        <pc:spChg chg="del">
          <ac:chgData name="Pruthvi S" userId="cdaf460e-437f-4b9d-95f5-6c0cebdf6425" providerId="ADAL" clId="{D3BDF303-106A-4843-87F1-04AF85597B5D}" dt="2023-04-27T02:33:29.672" v="24" actId="478"/>
          <ac:spMkLst>
            <pc:docMk/>
            <pc:sldMk cId="4271586841" sldId="261"/>
            <ac:spMk id="3" creationId="{BD0D2B19-B8DB-DA58-09C4-EB0316FBFC8B}"/>
          </ac:spMkLst>
        </pc:spChg>
        <pc:picChg chg="add">
          <ac:chgData name="Pruthvi S" userId="cdaf460e-437f-4b9d-95f5-6c0cebdf6425" providerId="ADAL" clId="{D3BDF303-106A-4843-87F1-04AF85597B5D}" dt="2023-04-27T02:34:54.199" v="30" actId="22"/>
          <ac:picMkLst>
            <pc:docMk/>
            <pc:sldMk cId="4271586841" sldId="261"/>
            <ac:picMk id="5" creationId="{9769A217-04F6-834E-B8FB-591EA653AB4A}"/>
          </ac:picMkLst>
        </pc:picChg>
      </pc:sldChg>
      <pc:sldChg chg="addSp delSp modSp new mod">
        <pc:chgData name="Pruthvi S" userId="cdaf460e-437f-4b9d-95f5-6c0cebdf6425" providerId="ADAL" clId="{D3BDF303-106A-4843-87F1-04AF85597B5D}" dt="2023-04-27T02:45:14.183" v="61" actId="208"/>
        <pc:sldMkLst>
          <pc:docMk/>
          <pc:sldMk cId="284486885" sldId="262"/>
        </pc:sldMkLst>
        <pc:spChg chg="del">
          <ac:chgData name="Pruthvi S" userId="cdaf460e-437f-4b9d-95f5-6c0cebdf6425" providerId="ADAL" clId="{D3BDF303-106A-4843-87F1-04AF85597B5D}" dt="2023-04-27T02:36:01.364" v="34" actId="478"/>
          <ac:spMkLst>
            <pc:docMk/>
            <pc:sldMk cId="284486885" sldId="262"/>
            <ac:spMk id="2" creationId="{D42659B0-9899-B601-0B37-95B2E58C1EEF}"/>
          </ac:spMkLst>
        </pc:spChg>
        <pc:spChg chg="del">
          <ac:chgData name="Pruthvi S" userId="cdaf460e-437f-4b9d-95f5-6c0cebdf6425" providerId="ADAL" clId="{D3BDF303-106A-4843-87F1-04AF85597B5D}" dt="2023-04-27T02:35:59.219" v="33" actId="478"/>
          <ac:spMkLst>
            <pc:docMk/>
            <pc:sldMk cId="284486885" sldId="262"/>
            <ac:spMk id="3" creationId="{5EEE0D12-EDEA-5ECB-2B7D-79ED5B723C59}"/>
          </ac:spMkLst>
        </pc:spChg>
        <pc:spChg chg="add mod">
          <ac:chgData name="Pruthvi S" userId="cdaf460e-437f-4b9d-95f5-6c0cebdf6425" providerId="ADAL" clId="{D3BDF303-106A-4843-87F1-04AF85597B5D}" dt="2023-04-27T02:45:14.183" v="61" actId="208"/>
          <ac:spMkLst>
            <pc:docMk/>
            <pc:sldMk cId="284486885" sldId="262"/>
            <ac:spMk id="8" creationId="{DE67ACBB-C300-309C-5B28-450C24FAB79F}"/>
          </ac:spMkLst>
        </pc:spChg>
        <pc:picChg chg="add del">
          <ac:chgData name="Pruthvi S" userId="cdaf460e-437f-4b9d-95f5-6c0cebdf6425" providerId="ADAL" clId="{D3BDF303-106A-4843-87F1-04AF85597B5D}" dt="2023-04-27T02:36:13.590" v="37" actId="22"/>
          <ac:picMkLst>
            <pc:docMk/>
            <pc:sldMk cId="284486885" sldId="262"/>
            <ac:picMk id="5" creationId="{1B52BBBF-0472-800F-F591-16D2F9A20194}"/>
          </ac:picMkLst>
        </pc:picChg>
        <pc:picChg chg="add mod">
          <ac:chgData name="Pruthvi S" userId="cdaf460e-437f-4b9d-95f5-6c0cebdf6425" providerId="ADAL" clId="{D3BDF303-106A-4843-87F1-04AF85597B5D}" dt="2023-04-27T02:40:29.906" v="42" actId="14100"/>
          <ac:picMkLst>
            <pc:docMk/>
            <pc:sldMk cId="284486885" sldId="262"/>
            <ac:picMk id="7" creationId="{9DC0775D-17D3-7027-E324-D555E2D7E6FE}"/>
          </ac:picMkLst>
        </pc:picChg>
        <pc:picChg chg="add del mod">
          <ac:chgData name="Pruthvi S" userId="cdaf460e-437f-4b9d-95f5-6c0cebdf6425" providerId="ADAL" clId="{D3BDF303-106A-4843-87F1-04AF85597B5D}" dt="2023-04-27T02:43:19.656" v="56" actId="478"/>
          <ac:picMkLst>
            <pc:docMk/>
            <pc:sldMk cId="284486885" sldId="262"/>
            <ac:picMk id="1026" creationId="{FF63612B-8C3D-895C-C971-C6993960397C}"/>
          </ac:picMkLst>
        </pc:picChg>
      </pc:sldChg>
      <pc:sldChg chg="addSp delSp new mod">
        <pc:chgData name="Pruthvi S" userId="cdaf460e-437f-4b9d-95f5-6c0cebdf6425" providerId="ADAL" clId="{D3BDF303-106A-4843-87F1-04AF85597B5D}" dt="2023-04-27T02:46:02.557" v="62" actId="22"/>
        <pc:sldMkLst>
          <pc:docMk/>
          <pc:sldMk cId="1007323658" sldId="263"/>
        </pc:sldMkLst>
        <pc:spChg chg="del">
          <ac:chgData name="Pruthvi S" userId="cdaf460e-437f-4b9d-95f5-6c0cebdf6425" providerId="ADAL" clId="{D3BDF303-106A-4843-87F1-04AF85597B5D}" dt="2023-04-27T02:36:09.011" v="35" actId="478"/>
          <ac:spMkLst>
            <pc:docMk/>
            <pc:sldMk cId="1007323658" sldId="263"/>
            <ac:spMk id="2" creationId="{18771543-32E0-DCCB-DD2E-60D8AEAD8DEF}"/>
          </ac:spMkLst>
        </pc:spChg>
        <pc:spChg chg="del">
          <ac:chgData name="Pruthvi S" userId="cdaf460e-437f-4b9d-95f5-6c0cebdf6425" providerId="ADAL" clId="{D3BDF303-106A-4843-87F1-04AF85597B5D}" dt="2023-04-27T02:36:09.011" v="35" actId="478"/>
          <ac:spMkLst>
            <pc:docMk/>
            <pc:sldMk cId="1007323658" sldId="263"/>
            <ac:spMk id="3" creationId="{07B7FB4E-6E7D-CF5C-F15A-F077C493BA01}"/>
          </ac:spMkLst>
        </pc:spChg>
        <pc:picChg chg="add">
          <ac:chgData name="Pruthvi S" userId="cdaf460e-437f-4b9d-95f5-6c0cebdf6425" providerId="ADAL" clId="{D3BDF303-106A-4843-87F1-04AF85597B5D}" dt="2023-04-27T02:46:02.557" v="62" actId="22"/>
          <ac:picMkLst>
            <pc:docMk/>
            <pc:sldMk cId="1007323658" sldId="263"/>
            <ac:picMk id="5" creationId="{59153806-8E65-D348-2983-C8FF7FE378A4}"/>
          </ac:picMkLst>
        </pc:picChg>
      </pc:sldChg>
      <pc:sldChg chg="addSp delSp modSp new mod setBg delDesignElem">
        <pc:chgData name="Pruthvi S" userId="cdaf460e-437f-4b9d-95f5-6c0cebdf6425" providerId="ADAL" clId="{D3BDF303-106A-4843-87F1-04AF85597B5D}" dt="2023-04-27T02:54:08.739" v="105"/>
        <pc:sldMkLst>
          <pc:docMk/>
          <pc:sldMk cId="2267010140" sldId="264"/>
        </pc:sldMkLst>
        <pc:spChg chg="del">
          <ac:chgData name="Pruthvi S" userId="cdaf460e-437f-4b9d-95f5-6c0cebdf6425" providerId="ADAL" clId="{D3BDF303-106A-4843-87F1-04AF85597B5D}" dt="2023-04-27T02:48:08.546" v="64" actId="478"/>
          <ac:spMkLst>
            <pc:docMk/>
            <pc:sldMk cId="2267010140" sldId="264"/>
            <ac:spMk id="2" creationId="{BE03EE4F-2755-F668-D70B-7EC4E7359D94}"/>
          </ac:spMkLst>
        </pc:spChg>
        <pc:spChg chg="del">
          <ac:chgData name="Pruthvi S" userId="cdaf460e-437f-4b9d-95f5-6c0cebdf6425" providerId="ADAL" clId="{D3BDF303-106A-4843-87F1-04AF85597B5D}" dt="2023-04-27T02:48:11.196" v="65" actId="478"/>
          <ac:spMkLst>
            <pc:docMk/>
            <pc:sldMk cId="2267010140" sldId="264"/>
            <ac:spMk id="3" creationId="{8D2964D4-8894-B401-22B1-F37C2FEF27B1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2267010140" sldId="264"/>
            <ac:spMk id="2055" creationId="{AB8C311F-7253-4AED-9701-7FC0708C41C7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2267010140" sldId="264"/>
            <ac:spMk id="2057" creationId="{FD073016-B734-483B-8953-5BADEE145112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2267010140" sldId="264"/>
            <ac:spMk id="2059" creationId="{90A7EAB6-59D3-4325-8DE6-E0CA4009CE53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2267010140" sldId="264"/>
            <ac:spMk id="2061" creationId="{A8D57A06-A426-446D-B02C-A2DC6B62E45E}"/>
          </ac:spMkLst>
        </pc:spChg>
        <pc:picChg chg="add mod">
          <ac:chgData name="Pruthvi S" userId="cdaf460e-437f-4b9d-95f5-6c0cebdf6425" providerId="ADAL" clId="{D3BDF303-106A-4843-87F1-04AF85597B5D}" dt="2023-04-27T02:53:37.451" v="90" actId="26606"/>
          <ac:picMkLst>
            <pc:docMk/>
            <pc:sldMk cId="2267010140" sldId="264"/>
            <ac:picMk id="2050" creationId="{DFE2F647-B8B2-00AA-A40E-590F619DF205}"/>
          </ac:picMkLst>
        </pc:picChg>
      </pc:sldChg>
      <pc:sldChg chg="addSp delSp modSp new mod setBg delDesignElem">
        <pc:chgData name="Pruthvi S" userId="cdaf460e-437f-4b9d-95f5-6c0cebdf6425" providerId="ADAL" clId="{D3BDF303-106A-4843-87F1-04AF85597B5D}" dt="2023-04-27T02:54:08.739" v="105"/>
        <pc:sldMkLst>
          <pc:docMk/>
          <pc:sldMk cId="358379400" sldId="265"/>
        </pc:sldMkLst>
        <pc:spChg chg="del">
          <ac:chgData name="Pruthvi S" userId="cdaf460e-437f-4b9d-95f5-6c0cebdf6425" providerId="ADAL" clId="{D3BDF303-106A-4843-87F1-04AF85597B5D}" dt="2023-04-27T02:49:11.814" v="68" actId="478"/>
          <ac:spMkLst>
            <pc:docMk/>
            <pc:sldMk cId="358379400" sldId="265"/>
            <ac:spMk id="2" creationId="{F598CE2E-1506-AC14-DAF3-6265AB8B3190}"/>
          </ac:spMkLst>
        </pc:spChg>
        <pc:spChg chg="del">
          <ac:chgData name="Pruthvi S" userId="cdaf460e-437f-4b9d-95f5-6c0cebdf6425" providerId="ADAL" clId="{D3BDF303-106A-4843-87F1-04AF85597B5D}" dt="2023-04-27T02:49:11.814" v="68" actId="478"/>
          <ac:spMkLst>
            <pc:docMk/>
            <pc:sldMk cId="358379400" sldId="265"/>
            <ac:spMk id="3" creationId="{3654EB87-4195-3F72-F7F7-FFC05A3CD640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358379400" sldId="265"/>
            <ac:spMk id="3079" creationId="{AB8C311F-7253-4AED-9701-7FC0708C41C7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358379400" sldId="265"/>
            <ac:spMk id="3081" creationId="{FD073016-B734-483B-8953-5BADEE145112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358379400" sldId="265"/>
            <ac:spMk id="3083" creationId="{90A7EAB6-59D3-4325-8DE6-E0CA4009CE53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358379400" sldId="265"/>
            <ac:spMk id="3085" creationId="{A8D57A06-A426-446D-B02C-A2DC6B62E45E}"/>
          </ac:spMkLst>
        </pc:spChg>
        <pc:picChg chg="add mod">
          <ac:chgData name="Pruthvi S" userId="cdaf460e-437f-4b9d-95f5-6c0cebdf6425" providerId="ADAL" clId="{D3BDF303-106A-4843-87F1-04AF85597B5D}" dt="2023-04-27T02:53:32.754" v="89" actId="26606"/>
          <ac:picMkLst>
            <pc:docMk/>
            <pc:sldMk cId="358379400" sldId="265"/>
            <ac:picMk id="3074" creationId="{885A3E3E-9D57-5C6D-7F10-740D762ADCC4}"/>
          </ac:picMkLst>
        </pc:picChg>
      </pc:sldChg>
      <pc:sldChg chg="addSp delSp modSp new mod setBg delDesignElem">
        <pc:chgData name="Pruthvi S" userId="cdaf460e-437f-4b9d-95f5-6c0cebdf6425" providerId="ADAL" clId="{D3BDF303-106A-4843-87F1-04AF85597B5D}" dt="2023-04-27T02:54:08.739" v="105"/>
        <pc:sldMkLst>
          <pc:docMk/>
          <pc:sldMk cId="845853140" sldId="266"/>
        </pc:sldMkLst>
        <pc:spChg chg="del">
          <ac:chgData name="Pruthvi S" userId="cdaf460e-437f-4b9d-95f5-6c0cebdf6425" providerId="ADAL" clId="{D3BDF303-106A-4843-87F1-04AF85597B5D}" dt="2023-04-27T02:50:39.756" v="71" actId="478"/>
          <ac:spMkLst>
            <pc:docMk/>
            <pc:sldMk cId="845853140" sldId="266"/>
            <ac:spMk id="2" creationId="{917B7498-F3CC-95F2-F522-75F377A117DD}"/>
          </ac:spMkLst>
        </pc:spChg>
        <pc:spChg chg="del">
          <ac:chgData name="Pruthvi S" userId="cdaf460e-437f-4b9d-95f5-6c0cebdf6425" providerId="ADAL" clId="{D3BDF303-106A-4843-87F1-04AF85597B5D}" dt="2023-04-27T02:50:41.980" v="72" actId="478"/>
          <ac:spMkLst>
            <pc:docMk/>
            <pc:sldMk cId="845853140" sldId="266"/>
            <ac:spMk id="3" creationId="{149D7E49-5EFD-09C2-1DD3-D2D1FCD61A4D}"/>
          </ac:spMkLst>
        </pc:spChg>
        <pc:spChg chg="add">
          <ac:chgData name="Pruthvi S" userId="cdaf460e-437f-4b9d-95f5-6c0cebdf6425" providerId="ADAL" clId="{D3BDF303-106A-4843-87F1-04AF85597B5D}" dt="2023-04-27T02:52:15.491" v="73"/>
          <ac:spMkLst>
            <pc:docMk/>
            <pc:sldMk cId="845853140" sldId="266"/>
            <ac:spMk id="4" creationId="{C57C5C94-48C3-177E-EE6E-260E2FA895F0}"/>
          </ac:spMkLst>
        </pc:spChg>
        <pc:spChg chg="add mod">
          <ac:chgData name="Pruthvi S" userId="cdaf460e-437f-4b9d-95f5-6c0cebdf6425" providerId="ADAL" clId="{D3BDF303-106A-4843-87F1-04AF85597B5D}" dt="2023-04-27T02:52:44.320" v="74"/>
          <ac:spMkLst>
            <pc:docMk/>
            <pc:sldMk cId="845853140" sldId="266"/>
            <ac:spMk id="5" creationId="{E0E94734-7D3C-5CF2-D704-CBE3644A494A}"/>
          </ac:spMkLst>
        </pc:spChg>
        <pc:spChg chg="add del">
          <ac:chgData name="Pruthvi S" userId="cdaf460e-437f-4b9d-95f5-6c0cebdf6425" providerId="ADAL" clId="{D3BDF303-106A-4843-87F1-04AF85597B5D}" dt="2023-04-27T02:53:15.626" v="83" actId="26606"/>
          <ac:spMkLst>
            <pc:docMk/>
            <pc:sldMk cId="845853140" sldId="266"/>
            <ac:spMk id="9" creationId="{8B089790-F4B6-46A7-BB28-7B74A9A9EFDC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845853140" sldId="266"/>
            <ac:spMk id="11" creationId="{AB8C311F-7253-4AED-9701-7FC0708C41C7}"/>
          </ac:spMkLst>
        </pc:spChg>
        <pc:spChg chg="add del">
          <ac:chgData name="Pruthvi S" userId="cdaf460e-437f-4b9d-95f5-6c0cebdf6425" providerId="ADAL" clId="{D3BDF303-106A-4843-87F1-04AF85597B5D}" dt="2023-04-27T02:53:05.730" v="79" actId="26606"/>
          <ac:spMkLst>
            <pc:docMk/>
            <pc:sldMk cId="845853140" sldId="266"/>
            <ac:spMk id="12" creationId="{3DAD86CA-8235-409B-982B-5E7A033E2392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845853140" sldId="266"/>
            <ac:spMk id="13" creationId="{FD073016-B734-483B-8953-5BADEE145112}"/>
          </ac:spMkLst>
        </pc:spChg>
        <pc:spChg chg="add del">
          <ac:chgData name="Pruthvi S" userId="cdaf460e-437f-4b9d-95f5-6c0cebdf6425" providerId="ADAL" clId="{D3BDF303-106A-4843-87F1-04AF85597B5D}" dt="2023-04-27T02:53:05.730" v="79" actId="26606"/>
          <ac:spMkLst>
            <pc:docMk/>
            <pc:sldMk cId="845853140" sldId="266"/>
            <ac:spMk id="14" creationId="{9F234FBA-3501-47B4-AE0C-AA4AFBC8F603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845853140" sldId="266"/>
            <ac:spMk id="15" creationId="{90A7EAB6-59D3-4325-8DE6-E0CA4009CE53}"/>
          </ac:spMkLst>
        </pc:spChg>
        <pc:spChg chg="add del">
          <ac:chgData name="Pruthvi S" userId="cdaf460e-437f-4b9d-95f5-6c0cebdf6425" providerId="ADAL" clId="{D3BDF303-106A-4843-87F1-04AF85597B5D}" dt="2023-04-27T02:53:05.730" v="79" actId="26606"/>
          <ac:spMkLst>
            <pc:docMk/>
            <pc:sldMk cId="845853140" sldId="266"/>
            <ac:spMk id="16" creationId="{B5EF893B-0491-416E-9D33-BADE9600792A}"/>
          </ac:spMkLst>
        </pc:spChg>
        <pc:spChg chg="add del">
          <ac:chgData name="Pruthvi S" userId="cdaf460e-437f-4b9d-95f5-6c0cebdf6425" providerId="ADAL" clId="{D3BDF303-106A-4843-87F1-04AF85597B5D}" dt="2023-04-27T02:54:08.739" v="105"/>
          <ac:spMkLst>
            <pc:docMk/>
            <pc:sldMk cId="845853140" sldId="266"/>
            <ac:spMk id="17" creationId="{A8D57A06-A426-446D-B02C-A2DC6B62E45E}"/>
          </ac:spMkLst>
        </pc:spChg>
        <pc:spChg chg="add del">
          <ac:chgData name="Pruthvi S" userId="cdaf460e-437f-4b9d-95f5-6c0cebdf6425" providerId="ADAL" clId="{D3BDF303-106A-4843-87F1-04AF85597B5D}" dt="2023-04-27T02:53:26.531" v="88"/>
          <ac:spMkLst>
            <pc:docMk/>
            <pc:sldMk cId="845853140" sldId="266"/>
            <ac:spMk id="19" creationId="{AB8C311F-7253-4AED-9701-7FC0708C41C7}"/>
          </ac:spMkLst>
        </pc:spChg>
        <pc:spChg chg="add del">
          <ac:chgData name="Pruthvi S" userId="cdaf460e-437f-4b9d-95f5-6c0cebdf6425" providerId="ADAL" clId="{D3BDF303-106A-4843-87F1-04AF85597B5D}" dt="2023-04-27T02:53:26.531" v="88"/>
          <ac:spMkLst>
            <pc:docMk/>
            <pc:sldMk cId="845853140" sldId="266"/>
            <ac:spMk id="20" creationId="{FD073016-B734-483B-8953-5BADEE145112}"/>
          </ac:spMkLst>
        </pc:spChg>
        <pc:spChg chg="add del">
          <ac:chgData name="Pruthvi S" userId="cdaf460e-437f-4b9d-95f5-6c0cebdf6425" providerId="ADAL" clId="{D3BDF303-106A-4843-87F1-04AF85597B5D}" dt="2023-04-27T02:53:26.531" v="88"/>
          <ac:spMkLst>
            <pc:docMk/>
            <pc:sldMk cId="845853140" sldId="266"/>
            <ac:spMk id="21" creationId="{90A7EAB6-59D3-4325-8DE6-E0CA4009CE53}"/>
          </ac:spMkLst>
        </pc:spChg>
        <pc:spChg chg="add del">
          <ac:chgData name="Pruthvi S" userId="cdaf460e-437f-4b9d-95f5-6c0cebdf6425" providerId="ADAL" clId="{D3BDF303-106A-4843-87F1-04AF85597B5D}" dt="2023-04-27T02:53:26.531" v="88"/>
          <ac:spMkLst>
            <pc:docMk/>
            <pc:sldMk cId="845853140" sldId="266"/>
            <ac:spMk id="22" creationId="{A8D57A06-A426-446D-B02C-A2DC6B62E45E}"/>
          </ac:spMkLst>
        </pc:spChg>
        <pc:grpChg chg="add del">
          <ac:chgData name="Pruthvi S" userId="cdaf460e-437f-4b9d-95f5-6c0cebdf6425" providerId="ADAL" clId="{D3BDF303-106A-4843-87F1-04AF85597B5D}" dt="2023-04-27T02:53:15.626" v="83" actId="26606"/>
          <ac:grpSpMkLst>
            <pc:docMk/>
            <pc:sldMk cId="845853140" sldId="266"/>
            <ac:grpSpMk id="10" creationId="{9DE3F54D-33BC-4382-A2AB-5E002F0F1166}"/>
          </ac:grpSpMkLst>
        </pc:grpChg>
        <pc:picChg chg="add mod ord">
          <ac:chgData name="Pruthvi S" userId="cdaf460e-437f-4b9d-95f5-6c0cebdf6425" providerId="ADAL" clId="{D3BDF303-106A-4843-87F1-04AF85597B5D}" dt="2023-04-27T02:53:15.645" v="84" actId="26606"/>
          <ac:picMkLst>
            <pc:docMk/>
            <pc:sldMk cId="845853140" sldId="266"/>
            <ac:picMk id="7" creationId="{40623644-2D1E-EEAC-0D93-6E1884EF3B38}"/>
          </ac:picMkLst>
        </pc:picChg>
        <pc:cxnChg chg="add del">
          <ac:chgData name="Pruthvi S" userId="cdaf460e-437f-4b9d-95f5-6c0cebdf6425" providerId="ADAL" clId="{D3BDF303-106A-4843-87F1-04AF85597B5D}" dt="2023-04-27T02:53:05.730" v="79" actId="26606"/>
          <ac:cxnSpMkLst>
            <pc:docMk/>
            <pc:sldMk cId="845853140" sldId="266"/>
            <ac:cxnSpMk id="18" creationId="{469F4FF8-F8B0-4630-BA1B-0D8B324CD5F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51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33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57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556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9255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043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944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39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67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79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43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96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11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51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86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19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F35CF-4B04-488F-843B-2DA1687D1653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4FCFD9F-66C4-49FA-91D2-D73F1692D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59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ircle&#10;&#10;Description automatically generated">
            <a:extLst>
              <a:ext uri="{FF2B5EF4-FFF2-40B4-BE49-F238E27FC236}">
                <a16:creationId xmlns:a16="http://schemas.microsoft.com/office/drawing/2014/main" id="{40623644-2D1E-EEAC-0D93-6E1884EF3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57C5C94-48C3-177E-EE6E-260E2FA895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0E94734-7D3C-5CF2-D704-CBE3644A49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85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C0775D-17D3-7027-E324-D555E2D7E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52"/>
            <a:ext cx="12192000" cy="60864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67ACBB-C300-309C-5B28-450C24FAB79F}"/>
              </a:ext>
            </a:extLst>
          </p:cNvPr>
          <p:cNvSpPr/>
          <p:nvPr/>
        </p:nvSpPr>
        <p:spPr>
          <a:xfrm>
            <a:off x="3955312" y="1913860"/>
            <a:ext cx="829339" cy="435935"/>
          </a:xfrm>
          <a:prstGeom prst="rect">
            <a:avLst/>
          </a:prstGeom>
          <a:solidFill>
            <a:srgbClr val="222D3E"/>
          </a:solidFill>
          <a:ln>
            <a:solidFill>
              <a:srgbClr val="222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48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153806-8E65-D348-2983-C8FF7FE37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5"/>
            <a:ext cx="12192000" cy="61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2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FE2F647-B8B2-00AA-A40E-590F619D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" b="1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010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85A3E3E-9D57-5C6D-7F10-740D762AD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7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AB74D4C-03F5-AD17-8F88-D408DFACB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4" b="-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4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74986-7B12-9321-81ED-78D9A24DC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2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ADC6C-18D0-0A05-805B-509602D4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824"/>
            <a:ext cx="12192000" cy="604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28CFD-B795-6F31-1919-CE77B696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408"/>
            <a:ext cx="12192000" cy="62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0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75F7C-42EB-E5CE-3A63-37E4ECFF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92"/>
            <a:ext cx="12192000" cy="617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6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9A217-04F6-834E-B8FB-591EA653A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025"/>
            <a:ext cx="12192000" cy="61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868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Pruthvi S</dc:creator>
  <cp:lastModifiedBy>Pruthvi S</cp:lastModifiedBy>
  <cp:revision>1</cp:revision>
  <dcterms:created xsi:type="dcterms:W3CDTF">2023-04-27T02:27:59Z</dcterms:created>
  <dcterms:modified xsi:type="dcterms:W3CDTF">2023-04-27T02:54:21Z</dcterms:modified>
</cp:coreProperties>
</file>